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BF774-04FA-4F6C-A30B-2085EB2A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0BCFC1-0273-4A5B-9704-31C77D5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E2BAF-3D5D-47C4-9EF5-19B545BD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D6E19F-7612-47D0-8CC2-10AA793A4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2D1CEA-65D8-4706-B351-C852F04D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235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A82A2-2F56-4560-9E89-DCCC8964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D4E7FC-C358-46E7-85BA-C366AFE7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F56E55-69C7-41C3-A53E-E05A9A45C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8F874-A281-4F9F-B5FB-F2C97F134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232CB6-561C-446B-BC6A-EDECE34F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279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613613-7DED-4389-BFDE-07CBA4CE7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4BF0C1-794B-48C3-AF3E-6F06865F9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4A9274-DFED-4502-A595-BE3D93F8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91C3A7-83B4-455C-8DB6-3E19150E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642DA6-F935-4B41-AEDC-971FE265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838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DAC11-E051-48AD-9157-738B6A0C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95AB9-80EE-4C3C-A26F-C21D10AA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2622D-3141-444E-BB0C-F56D188E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02E17-12D2-4211-954A-464D40B3A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4D9DE1-00F5-47FC-9F4C-3330F57B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293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84854-00B2-4BAC-9290-B843D7FE6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2452D7-299A-4F2D-B531-5B5387388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63D935-9821-4CBF-93A0-DE5C73C0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4F67-9C4D-4956-932F-46AD1C8C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2F0B86-DC58-4416-B60A-FC0641A5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91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517F2-9D51-4D43-9C0C-7C11AD89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7F6DA-402F-4F10-AECA-9938F1EC1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A7BDB6-1A6E-40BA-827C-E326CA1E6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2B72E4-15BF-4C2E-8499-17F6EEE75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9D722-203F-4351-8713-1F9D7DCA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758118-2253-42FD-9D28-97126EE2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878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C093E-7A55-481D-8F97-827542A0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C4C04-F896-4290-9B5E-E1BED6299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3C3D7-48E3-457D-B876-92437DD00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A71450-6B3B-48DB-8454-58FA937A6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615886-EC12-4463-8F44-8DA82E9F6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F7738A-EB51-49F4-A80F-BFAA7583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16E1D0-14BE-4862-8CD8-A030188E6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51155C-1572-4F4B-962E-C0E401B8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99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55367-D751-41AE-9619-107A74CF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C5594A-0B66-4FBB-A90B-FA2E0EF5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4FDE1C-E5CA-44F2-A14F-855C3E407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BF9685-5480-4A91-9237-C8089EEF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273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905815-0355-4F2A-BE6C-CA42058A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7177B6-377B-4528-BAA9-C635F47B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606D59-2287-4E99-B6CC-4161C226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466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6C50B-A657-4769-8871-735A8354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D5191-9242-42A9-ABD3-444168E6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BFDE10-9671-40F9-AC82-6E4FBDCE1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28D6C4-9942-4D5E-AEB5-13181EBF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CA268A-81EA-4F4A-8BD2-BE94185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85036C-01EF-42D4-8CD4-CB61A733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6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2E699-7D28-41EC-861C-C3D2E686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B772A6-06DC-4F1E-A799-D791E7802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E29BA-7387-47B6-A854-066AE57EE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6452D9-CD17-4A68-8360-40D90D7E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CDEA48-F0AE-4C16-B413-B5DAA4A1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E0A97D-4071-45F9-8AB8-CDE5E2EC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936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9CF568-2C5D-4F41-A8BD-F1CE0B47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B6DBB4-8B93-4437-B243-9AD674529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777DB9-71B4-48E4-85D1-953692731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B71B-3A74-4890-B650-F47355264D2B}" type="datetimeFigureOut">
              <a:rPr lang="es-AR" smtClean="0"/>
              <a:t>6/6/2024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039812-EEB6-4510-82C8-E5A759DE0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B84A1-4E52-4431-9B27-BF089327C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E40D-2981-407E-8C69-7958A813E7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04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52831-5A25-4477-A34E-DEA7487A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7" y="1741164"/>
            <a:ext cx="5127594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Marcos Juárez 2010-2014</a:t>
            </a:r>
            <a:endParaRPr lang="es-AR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8A852A-AABE-43E4-B28D-4A7B330B5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0" t="14861" r="33228" b="7703"/>
          <a:stretch/>
        </p:blipFill>
        <p:spPr>
          <a:xfrm>
            <a:off x="6205491" y="53133"/>
            <a:ext cx="5699463" cy="68462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1A0FB14-6569-4785-A4F9-315CB8FA078F}"/>
              </a:ext>
            </a:extLst>
          </p:cNvPr>
          <p:cNvSpPr txBox="1"/>
          <p:nvPr/>
        </p:nvSpPr>
        <p:spPr>
          <a:xfrm>
            <a:off x="2228296" y="4802821"/>
            <a:ext cx="194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Revista “Avances en alfalfa”</a:t>
            </a:r>
          </a:p>
          <a:p>
            <a:pPr algn="ctr"/>
            <a:r>
              <a:rPr lang="es-ES" sz="1200" b="1" dirty="0"/>
              <a:t>INTA</a:t>
            </a:r>
            <a:endParaRPr lang="es-AR" sz="12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C03D4BF-A4DA-4844-8661-ED1029B7BFDE}"/>
              </a:ext>
            </a:extLst>
          </p:cNvPr>
          <p:cNvSpPr/>
          <p:nvPr/>
        </p:nvSpPr>
        <p:spPr>
          <a:xfrm>
            <a:off x="6809173" y="4394447"/>
            <a:ext cx="4225771" cy="213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7EC4A41-4D75-472A-A9F0-30701BD281FF}"/>
              </a:ext>
            </a:extLst>
          </p:cNvPr>
          <p:cNvSpPr/>
          <p:nvPr/>
        </p:nvSpPr>
        <p:spPr>
          <a:xfrm>
            <a:off x="6809173" y="5737472"/>
            <a:ext cx="4225771" cy="213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403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52831-5A25-4477-A34E-DEA7487A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7" y="1741164"/>
            <a:ext cx="5127594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General Villegas 2010-2014</a:t>
            </a:r>
            <a:endParaRPr lang="es-AR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A0FB14-6569-4785-A4F9-315CB8FA078F}"/>
              </a:ext>
            </a:extLst>
          </p:cNvPr>
          <p:cNvSpPr txBox="1"/>
          <p:nvPr/>
        </p:nvSpPr>
        <p:spPr>
          <a:xfrm>
            <a:off x="2228296" y="4802821"/>
            <a:ext cx="194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Revista “Avances en alfalfa”</a:t>
            </a:r>
          </a:p>
          <a:p>
            <a:pPr algn="ctr"/>
            <a:r>
              <a:rPr lang="es-ES" sz="1200" b="1" dirty="0"/>
              <a:t>INTA</a:t>
            </a:r>
            <a:endParaRPr lang="es-AR" sz="1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E0FCC6-4B0F-449D-AB93-9484C6687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7" t="13233" r="31953" b="4971"/>
          <a:stretch/>
        </p:blipFill>
        <p:spPr>
          <a:xfrm>
            <a:off x="6395261" y="9069"/>
            <a:ext cx="5768165" cy="6848931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CB02DE8-17CA-43BC-B228-B22532CF98AD}"/>
              </a:ext>
            </a:extLst>
          </p:cNvPr>
          <p:cNvSpPr/>
          <p:nvPr/>
        </p:nvSpPr>
        <p:spPr>
          <a:xfrm>
            <a:off x="6732973" y="4213472"/>
            <a:ext cx="4668452" cy="213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1CDEC1E-6A51-4051-9AE9-50F68E8D4ED4}"/>
              </a:ext>
            </a:extLst>
          </p:cNvPr>
          <p:cNvSpPr/>
          <p:nvPr/>
        </p:nvSpPr>
        <p:spPr>
          <a:xfrm>
            <a:off x="6732973" y="5518397"/>
            <a:ext cx="4668452" cy="21306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066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ED95E-CF5D-4A5B-B38D-EE53A186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327150"/>
            <a:ext cx="455295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Ascasubi 2010-2014</a:t>
            </a:r>
            <a:endParaRPr lang="es-AR" sz="2800" b="1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325DDD5-A7AF-4D18-ADA2-60F844C6C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5" t="12451" r="28945" b="4487"/>
          <a:stretch/>
        </p:blipFill>
        <p:spPr>
          <a:xfrm>
            <a:off x="5524499" y="135070"/>
            <a:ext cx="6626334" cy="672292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F66A43-5BCF-4E0B-A8D7-03983DFEF3A9}"/>
              </a:ext>
            </a:extLst>
          </p:cNvPr>
          <p:cNvSpPr txBox="1"/>
          <p:nvPr/>
        </p:nvSpPr>
        <p:spPr>
          <a:xfrm>
            <a:off x="1933021" y="4583746"/>
            <a:ext cx="194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Revista “Avances en alfalfa”</a:t>
            </a:r>
          </a:p>
          <a:p>
            <a:pPr algn="ctr"/>
            <a:r>
              <a:rPr lang="es-ES" sz="1200" b="1" dirty="0"/>
              <a:t>INTA</a:t>
            </a:r>
            <a:endParaRPr lang="es-AR" sz="12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844BFBC-6E78-4FA2-B5D7-35793EFDA947}"/>
              </a:ext>
            </a:extLst>
          </p:cNvPr>
          <p:cNvSpPr/>
          <p:nvPr/>
        </p:nvSpPr>
        <p:spPr>
          <a:xfrm>
            <a:off x="6142422" y="2184647"/>
            <a:ext cx="5268527" cy="18707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5BDFDC8-CA89-41FD-87BC-4D531F342CD2}"/>
              </a:ext>
            </a:extLst>
          </p:cNvPr>
          <p:cNvSpPr/>
          <p:nvPr/>
        </p:nvSpPr>
        <p:spPr>
          <a:xfrm>
            <a:off x="6161472" y="4880222"/>
            <a:ext cx="5268527" cy="187078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139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99B77-38B7-4C69-90E8-5B49E6FA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851025"/>
            <a:ext cx="5705475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Bordenave 2010-2013</a:t>
            </a:r>
            <a:endParaRPr lang="es-AR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5E9E05-B813-4210-A7B1-0490111CB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3" t="14247" r="32266" b="5324"/>
          <a:stretch/>
        </p:blipFill>
        <p:spPr>
          <a:xfrm>
            <a:off x="6286500" y="119780"/>
            <a:ext cx="5819775" cy="6808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531858-7018-4C95-ABC1-774ED4E6A336}"/>
              </a:ext>
            </a:extLst>
          </p:cNvPr>
          <p:cNvSpPr txBox="1"/>
          <p:nvPr/>
        </p:nvSpPr>
        <p:spPr>
          <a:xfrm>
            <a:off x="2294971" y="4583746"/>
            <a:ext cx="194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Revista “Avances en alfalfa”</a:t>
            </a:r>
          </a:p>
          <a:p>
            <a:pPr algn="ctr"/>
            <a:r>
              <a:rPr lang="es-ES" sz="1200" b="1" dirty="0"/>
              <a:t>INTA</a:t>
            </a:r>
            <a:endParaRPr lang="es-AR" sz="12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16D6425-8D9F-4CA2-8B55-4EB45BD33848}"/>
              </a:ext>
            </a:extLst>
          </p:cNvPr>
          <p:cNvSpPr/>
          <p:nvPr/>
        </p:nvSpPr>
        <p:spPr>
          <a:xfrm>
            <a:off x="7210425" y="2041771"/>
            <a:ext cx="3743325" cy="1680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E257C43-8E25-4910-80BB-7F57F536BCFA}"/>
              </a:ext>
            </a:extLst>
          </p:cNvPr>
          <p:cNvSpPr/>
          <p:nvPr/>
        </p:nvSpPr>
        <p:spPr>
          <a:xfrm>
            <a:off x="7219950" y="4851646"/>
            <a:ext cx="3743325" cy="1680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565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FFB83-046C-430E-A9AC-2E3101D1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412875"/>
            <a:ext cx="577215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Anguil 2010-2013</a:t>
            </a:r>
            <a:endParaRPr lang="es-AR" sz="2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2D2B8F-EF97-4999-A6E6-45063EE5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1" t="13150" r="31719" b="5324"/>
          <a:stretch/>
        </p:blipFill>
        <p:spPr>
          <a:xfrm>
            <a:off x="6455254" y="235124"/>
            <a:ext cx="5660546" cy="64895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FDC0B1-323B-4501-8514-8A132F9A88A9}"/>
              </a:ext>
            </a:extLst>
          </p:cNvPr>
          <p:cNvSpPr txBox="1"/>
          <p:nvPr/>
        </p:nvSpPr>
        <p:spPr>
          <a:xfrm>
            <a:off x="2294971" y="4583746"/>
            <a:ext cx="194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Revista “Avances en alfalfa”</a:t>
            </a:r>
          </a:p>
          <a:p>
            <a:pPr algn="ctr"/>
            <a:r>
              <a:rPr lang="es-ES" sz="1200" b="1" dirty="0"/>
              <a:t>INTA</a:t>
            </a:r>
            <a:endParaRPr lang="es-AR" sz="1200" b="1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CC3B7D6-328E-4828-BD28-24E1BD05AE7C}"/>
              </a:ext>
            </a:extLst>
          </p:cNvPr>
          <p:cNvSpPr/>
          <p:nvPr/>
        </p:nvSpPr>
        <p:spPr>
          <a:xfrm>
            <a:off x="7048500" y="1794121"/>
            <a:ext cx="4343400" cy="1680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44B3C3B-AA57-4DF9-A086-5C502C655110}"/>
              </a:ext>
            </a:extLst>
          </p:cNvPr>
          <p:cNvSpPr/>
          <p:nvPr/>
        </p:nvSpPr>
        <p:spPr>
          <a:xfrm>
            <a:off x="7058025" y="4432546"/>
            <a:ext cx="4333875" cy="1680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275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B5024-EF19-4202-855B-F74A7758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041525"/>
            <a:ext cx="5076825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Viedma 2010-2014</a:t>
            </a:r>
            <a:endParaRPr lang="es-AR" sz="2800" b="1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2DA5EFD-3A8A-4ACA-945B-519C389101ED}"/>
              </a:ext>
            </a:extLst>
          </p:cNvPr>
          <p:cNvSpPr/>
          <p:nvPr/>
        </p:nvSpPr>
        <p:spPr>
          <a:xfrm>
            <a:off x="7210425" y="2041771"/>
            <a:ext cx="3743325" cy="1680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D3CBCF-4A8B-4215-9D3E-D97F69C56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5" t="13750" r="32031" b="9931"/>
          <a:stretch/>
        </p:blipFill>
        <p:spPr>
          <a:xfrm>
            <a:off x="5743575" y="0"/>
            <a:ext cx="6448425" cy="701665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9182E5-732E-4AAF-B37E-138D73947C7E}"/>
              </a:ext>
            </a:extLst>
          </p:cNvPr>
          <p:cNvSpPr txBox="1"/>
          <p:nvPr/>
        </p:nvSpPr>
        <p:spPr>
          <a:xfrm>
            <a:off x="2294971" y="4583746"/>
            <a:ext cx="194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/>
              <a:t>Revista “Avances en alfalfa”</a:t>
            </a:r>
          </a:p>
          <a:p>
            <a:pPr algn="ctr"/>
            <a:r>
              <a:rPr lang="es-ES" sz="1200" b="1" dirty="0"/>
              <a:t>INTA</a:t>
            </a:r>
            <a:endParaRPr lang="es-AR" sz="1200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FBD99E2-E057-4348-8D5C-E183BCE580F8}"/>
              </a:ext>
            </a:extLst>
          </p:cNvPr>
          <p:cNvSpPr/>
          <p:nvPr/>
        </p:nvSpPr>
        <p:spPr>
          <a:xfrm>
            <a:off x="6162675" y="2079871"/>
            <a:ext cx="5467350" cy="1680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5AD98EC-82F2-45A0-9B3D-81C2436FCC3E}"/>
              </a:ext>
            </a:extLst>
          </p:cNvPr>
          <p:cNvSpPr/>
          <p:nvPr/>
        </p:nvSpPr>
        <p:spPr>
          <a:xfrm>
            <a:off x="6153150" y="3832471"/>
            <a:ext cx="5467350" cy="16802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0514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56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Marcos Juárez 2010-2014</vt:lpstr>
      <vt:lpstr>General Villegas 2010-2014</vt:lpstr>
      <vt:lpstr>Ascasubi 2010-2014</vt:lpstr>
      <vt:lpstr>Bordenave 2010-2013</vt:lpstr>
      <vt:lpstr>Anguil 2010-2013</vt:lpstr>
      <vt:lpstr>Viedma 2010-2014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6</cp:revision>
  <dcterms:created xsi:type="dcterms:W3CDTF">2024-06-06T16:53:02Z</dcterms:created>
  <dcterms:modified xsi:type="dcterms:W3CDTF">2024-06-06T17:43:18Z</dcterms:modified>
</cp:coreProperties>
</file>